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4" r:id="rId4"/>
    <p:sldId id="266" r:id="rId5"/>
    <p:sldId id="273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DE7B-AB7E-4731-B0AD-75F2BA5FACE2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6A3A-88CA-44E2-908F-525A7F3C1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93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DE7B-AB7E-4731-B0AD-75F2BA5FACE2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6A3A-88CA-44E2-908F-525A7F3C1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72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DE7B-AB7E-4731-B0AD-75F2BA5FACE2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6A3A-88CA-44E2-908F-525A7F3C1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81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DE7B-AB7E-4731-B0AD-75F2BA5FACE2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6A3A-88CA-44E2-908F-525A7F3C1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28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DE7B-AB7E-4731-B0AD-75F2BA5FACE2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6A3A-88CA-44E2-908F-525A7F3C1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29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DE7B-AB7E-4731-B0AD-75F2BA5FACE2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6A3A-88CA-44E2-908F-525A7F3C1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70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DE7B-AB7E-4731-B0AD-75F2BA5FACE2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6A3A-88CA-44E2-908F-525A7F3C1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91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DE7B-AB7E-4731-B0AD-75F2BA5FACE2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6A3A-88CA-44E2-908F-525A7F3C1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32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DE7B-AB7E-4731-B0AD-75F2BA5FACE2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6A3A-88CA-44E2-908F-525A7F3C1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87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DE7B-AB7E-4731-B0AD-75F2BA5FACE2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6A3A-88CA-44E2-908F-525A7F3C1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61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DE7B-AB7E-4731-B0AD-75F2BA5FACE2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6A3A-88CA-44E2-908F-525A7F3C1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58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1DE7B-AB7E-4731-B0AD-75F2BA5FACE2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16A3A-88CA-44E2-908F-525A7F3C1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06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76" y="0"/>
            <a:ext cx="9161079" cy="6849541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2167014" y="27313"/>
            <a:ext cx="4814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</a:rPr>
              <a:t>第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69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回 数理社会学会大会</a:t>
            </a:r>
          </a:p>
        </p:txBody>
      </p:sp>
    </p:spTree>
    <p:extLst>
      <p:ext uri="{BB962C8B-B14F-4D97-AF65-F5344CB8AC3E}">
        <p14:creationId xmlns:p14="http://schemas.microsoft.com/office/powerpoint/2010/main" val="31990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r="4670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6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6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9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331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7"/>
          <a:stretch/>
        </p:blipFill>
        <p:spPr>
          <a:xfrm>
            <a:off x="-11108" y="132080"/>
            <a:ext cx="9146969" cy="6492874"/>
          </a:xfrm>
        </p:spPr>
      </p:pic>
    </p:spTree>
    <p:extLst>
      <p:ext uri="{BB962C8B-B14F-4D97-AF65-F5344CB8AC3E}">
        <p14:creationId xmlns:p14="http://schemas.microsoft.com/office/powerpoint/2010/main" val="3076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コンテンツ プレースホルダー 3" descr="時計台のある教会&#10;&#10;自動的に生成された説明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2" b="1689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8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C6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10" r="8709" b="7233"/>
          <a:stretch/>
        </p:blipFill>
        <p:spPr>
          <a:xfrm>
            <a:off x="482600" y="643467"/>
            <a:ext cx="8178799" cy="51680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https://mail.google.com/mail/u/0?ui=2&amp;ik=f5da1054fe&amp;attid=0.1.1&amp;permmsgid=msg-f:1673461506174913530&amp;th=1739545f9cd88bfa&amp;view=fimg&amp;sz=s0-l75-ft&amp;attbid=ANGjdJ8ClQIA6F6siFmKovB2_8lJ4E9Jn4cB6GAiIvRotzAHzjuDdAycs2CufLnYx88rwFbzbt9Lkmdy0FAZrwU3enfXLdTudDEEXB_T2feF1qSQL57TJBdNPEVpZNI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950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79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画面に合わせる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泰昌 藤田</dc:creator>
  <cp:lastModifiedBy>泰昌 藤田</cp:lastModifiedBy>
  <cp:revision>1</cp:revision>
  <dcterms:created xsi:type="dcterms:W3CDTF">2020-07-29T04:19:56Z</dcterms:created>
  <dcterms:modified xsi:type="dcterms:W3CDTF">2020-07-29T04:20:41Z</dcterms:modified>
</cp:coreProperties>
</file>